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18AE-2C73-42EC-905E-AAA84C3EE48D}" type="datetimeFigureOut">
              <a:rPr lang="ru-RU" smtClean="0"/>
              <a:t>20.11.2022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5D1-506D-44C1-A27E-208987457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18AE-2C73-42EC-905E-AAA84C3EE48D}" type="datetimeFigureOut">
              <a:rPr lang="ru-RU" smtClean="0"/>
              <a:t>20.11.2022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5D1-506D-44C1-A27E-208987457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18AE-2C73-42EC-905E-AAA84C3EE48D}" type="datetimeFigureOut">
              <a:rPr lang="ru-RU" smtClean="0"/>
              <a:t>20.11.2022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5D1-506D-44C1-A27E-208987457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18AE-2C73-42EC-905E-AAA84C3EE48D}" type="datetimeFigureOut">
              <a:rPr lang="ru-RU" smtClean="0"/>
              <a:t>20.11.2022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5D1-506D-44C1-A27E-208987457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18AE-2C73-42EC-905E-AAA84C3EE48D}" type="datetimeFigureOut">
              <a:rPr lang="ru-RU" smtClean="0"/>
              <a:t>20.11.2022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5D1-506D-44C1-A27E-208987457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18AE-2C73-42EC-905E-AAA84C3EE48D}" type="datetimeFigureOut">
              <a:rPr lang="ru-RU" smtClean="0"/>
              <a:t>20.11.2022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5D1-506D-44C1-A27E-208987457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18AE-2C73-42EC-905E-AAA84C3EE48D}" type="datetimeFigureOut">
              <a:rPr lang="ru-RU" smtClean="0"/>
              <a:t>20.11.2022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5D1-506D-44C1-A27E-208987457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18AE-2C73-42EC-905E-AAA84C3EE48D}" type="datetimeFigureOut">
              <a:rPr lang="ru-RU" smtClean="0"/>
              <a:t>20.11.2022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5D1-506D-44C1-A27E-208987457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18AE-2C73-42EC-905E-AAA84C3EE48D}" type="datetimeFigureOut">
              <a:rPr lang="ru-RU" smtClean="0"/>
              <a:t>20.11.2022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5D1-506D-44C1-A27E-208987457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18AE-2C73-42EC-905E-AAA84C3EE48D}" type="datetimeFigureOut">
              <a:rPr lang="ru-RU" smtClean="0"/>
              <a:t>20.11.2022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5D1-506D-44C1-A27E-208987457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18AE-2C73-42EC-905E-AAA84C3EE48D}" type="datetimeFigureOut">
              <a:rPr lang="ru-RU" smtClean="0"/>
              <a:t>20.11.2022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465D1-506D-44C1-A27E-208987457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B18AE-2C73-42EC-905E-AAA84C3EE48D}" type="datetimeFigureOut">
              <a:rPr lang="ru-RU" smtClean="0"/>
              <a:t>20.11.2022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465D1-506D-44C1-A27E-2089874576D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Рассвет над селом Ворохта — стоковое фо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01222" cy="75913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Мета стратегії розвитку гімназії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Визначити перспективи розвитку гімназії, яка надає якісну сучасну освіту відповідно до суспільних потреб, зумовлених розвитком української держави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Цінності гімназії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Патріотизм ,національна свідомість</a:t>
            </a:r>
          </a:p>
          <a:p>
            <a:r>
              <a:rPr lang="uk-UA" dirty="0" smtClean="0"/>
              <a:t>Рівні можливості</a:t>
            </a:r>
          </a:p>
          <a:p>
            <a:r>
              <a:rPr lang="uk-UA" dirty="0" smtClean="0"/>
              <a:t>Колективізм,дружба, партнерство</a:t>
            </a:r>
          </a:p>
          <a:p>
            <a:r>
              <a:rPr lang="uk-UA" dirty="0" smtClean="0"/>
              <a:t>Турбота про себе інших людей та суспільство</a:t>
            </a:r>
          </a:p>
          <a:p>
            <a:r>
              <a:rPr lang="uk-UA" dirty="0" smtClean="0"/>
              <a:t>ефективність та успішність</a:t>
            </a:r>
          </a:p>
          <a:p>
            <a:r>
              <a:rPr lang="uk-UA" dirty="0" smtClean="0"/>
              <a:t>Відповідальність, чесність</a:t>
            </a:r>
          </a:p>
          <a:p>
            <a:r>
              <a:rPr lang="uk-UA" dirty="0" smtClean="0"/>
              <a:t>Безперервний розвиток педагогів та гуманна педагогіка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Пріоритетні напрямки розвитку закладу освіти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Освітнє середовище</a:t>
            </a:r>
          </a:p>
          <a:p>
            <a:r>
              <a:rPr lang="uk-UA" dirty="0" smtClean="0"/>
              <a:t>Здобувачі освіти</a:t>
            </a:r>
          </a:p>
          <a:p>
            <a:r>
              <a:rPr lang="uk-UA" dirty="0" smtClean="0"/>
              <a:t>Педагоги</a:t>
            </a:r>
          </a:p>
          <a:p>
            <a:r>
              <a:rPr lang="uk-UA" dirty="0" smtClean="0"/>
              <a:t>Управління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Освітнє середовище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Антибулінгова</a:t>
            </a:r>
            <a:r>
              <a:rPr lang="uk-UA" dirty="0" smtClean="0"/>
              <a:t> політика</a:t>
            </a:r>
          </a:p>
          <a:p>
            <a:r>
              <a:rPr lang="uk-UA" dirty="0" smtClean="0"/>
              <a:t>Доступність гімназії для дітей з ООП</a:t>
            </a:r>
          </a:p>
          <a:p>
            <a:r>
              <a:rPr lang="uk-UA" dirty="0" smtClean="0"/>
              <a:t>Створення безпечного та комфортного середовища</a:t>
            </a:r>
          </a:p>
          <a:p>
            <a:r>
              <a:rPr lang="uk-UA" dirty="0" smtClean="0"/>
              <a:t>Дотримання вимог пожежної безпеки</a:t>
            </a:r>
          </a:p>
          <a:p>
            <a:r>
              <a:rPr lang="uk-UA" dirty="0" smtClean="0"/>
              <a:t>Співпраця з батьками та органами національної поліції, службою у справах дітей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Здобувачі освіти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Впровадження </a:t>
            </a:r>
            <a:r>
              <a:rPr lang="uk-UA" dirty="0" err="1" smtClean="0"/>
              <a:t>компетентнісного</a:t>
            </a:r>
            <a:r>
              <a:rPr lang="uk-UA" dirty="0" smtClean="0"/>
              <a:t> підходу оцінювання навчальних </a:t>
            </a:r>
            <a:r>
              <a:rPr lang="uk-UA" dirty="0" err="1" smtClean="0"/>
              <a:t>досягненнь</a:t>
            </a:r>
            <a:endParaRPr lang="uk-UA" dirty="0" smtClean="0"/>
          </a:p>
          <a:p>
            <a:r>
              <a:rPr lang="uk-UA" dirty="0" smtClean="0"/>
              <a:t>Опитування учнів, батьків щодо системи оцінювання</a:t>
            </a:r>
          </a:p>
          <a:p>
            <a:r>
              <a:rPr lang="uk-UA" dirty="0" smtClean="0"/>
              <a:t>Формування культури здорового харчування у здобувачів освіти</a:t>
            </a:r>
          </a:p>
          <a:p>
            <a:r>
              <a:rPr lang="uk-UA" dirty="0" smtClean="0"/>
              <a:t>Формування навичок безпечної поведінки в </a:t>
            </a:r>
            <a:r>
              <a:rPr lang="uk-UA" dirty="0" err="1" smtClean="0"/>
              <a:t>інтернеті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Педагоги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Ефективне планування діяльності</a:t>
            </a:r>
          </a:p>
          <a:p>
            <a:r>
              <a:rPr lang="uk-UA" dirty="0" smtClean="0"/>
              <a:t>Використання  сучасних освітніх підходів до організації освітнього процесу</a:t>
            </a:r>
          </a:p>
          <a:p>
            <a:r>
              <a:rPr lang="uk-UA" dirty="0" smtClean="0"/>
              <a:t>Робота ,спрямована на оволодіння учнями ключових </a:t>
            </a:r>
            <a:r>
              <a:rPr lang="uk-UA" dirty="0" err="1" smtClean="0"/>
              <a:t>компетентностей</a:t>
            </a:r>
            <a:endParaRPr lang="uk-UA" dirty="0" smtClean="0"/>
          </a:p>
          <a:p>
            <a:r>
              <a:rPr lang="uk-UA" dirty="0" smtClean="0"/>
              <a:t>Моніторинг  ситуації з дотриманням академічної доброчесності</a:t>
            </a:r>
          </a:p>
          <a:p>
            <a:r>
              <a:rPr lang="uk-UA" dirty="0" smtClean="0"/>
              <a:t>Використання різних освітніх платформ </a:t>
            </a:r>
            <a:r>
              <a:rPr lang="uk-UA" dirty="0" err="1" smtClean="0"/>
              <a:t>пвд</a:t>
            </a:r>
            <a:r>
              <a:rPr lang="uk-UA" dirty="0" smtClean="0"/>
              <a:t> час дистанційного навчання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Управління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Розробка, затвердження та впровадження стратегії розвитку закладу</a:t>
            </a:r>
          </a:p>
          <a:p>
            <a:r>
              <a:rPr lang="uk-UA" dirty="0" err="1" smtClean="0"/>
              <a:t>Самооцінювання</a:t>
            </a:r>
            <a:r>
              <a:rPr lang="uk-UA" dirty="0" smtClean="0"/>
              <a:t> якості освітньої діяльності закладу</a:t>
            </a:r>
          </a:p>
          <a:p>
            <a:r>
              <a:rPr lang="uk-UA" dirty="0" smtClean="0"/>
              <a:t>Створення психологічного комфортного середовища для здобувачів освіти, їх батьків та педагогів</a:t>
            </a:r>
          </a:p>
          <a:p>
            <a:r>
              <a:rPr lang="uk-UA" dirty="0" smtClean="0"/>
              <a:t>Вчасний розгляд керівництвом звернень учасників освітнього процесу  та реагування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Кам'янська</a:t>
            </a:r>
            <a:r>
              <a:rPr lang="uk-UA" dirty="0" smtClean="0"/>
              <a:t> гімназія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Створює середовище, де формується нова українська школа, в якій нова людина, як творча особистість, фізично і духовно досконала</a:t>
            </a:r>
          </a:p>
          <a:p>
            <a:pPr>
              <a:buNone/>
            </a:pPr>
            <a:r>
              <a:rPr lang="uk-UA" dirty="0" smtClean="0"/>
              <a:t>Поважає учасників освітнього процесу, які прагнуть до надання-отримання якісних знань.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231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Мета стратегії розвитку гімназії</vt:lpstr>
      <vt:lpstr>Цінності гімназії</vt:lpstr>
      <vt:lpstr>Пріоритетні напрямки розвитку закладу освіти  </vt:lpstr>
      <vt:lpstr>Освітнє середовище</vt:lpstr>
      <vt:lpstr>Здобувачі освіти</vt:lpstr>
      <vt:lpstr>Педагоги</vt:lpstr>
      <vt:lpstr>Управління </vt:lpstr>
      <vt:lpstr>Кам'янська гімназія </vt:lpstr>
      <vt:lpstr>Дякую за увагу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</dc:creator>
  <cp:lastModifiedBy>12</cp:lastModifiedBy>
  <cp:revision>9</cp:revision>
  <dcterms:created xsi:type="dcterms:W3CDTF">2022-11-20T16:01:12Z</dcterms:created>
  <dcterms:modified xsi:type="dcterms:W3CDTF">2022-11-20T17:11:42Z</dcterms:modified>
</cp:coreProperties>
</file>